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9" r:id="rId5"/>
    <p:sldId id="270" r:id="rId6"/>
    <p:sldId id="271" r:id="rId7"/>
    <p:sldId id="274" r:id="rId8"/>
    <p:sldId id="272" r:id="rId9"/>
    <p:sldId id="273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>
        <p:scale>
          <a:sx n="70" d="100"/>
          <a:sy n="70" d="100"/>
        </p:scale>
        <p:origin x="49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22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77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35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91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90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01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9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62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38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99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41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03C18-C807-4CD0-B92B-48AB4F83E826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47DDC-3292-4868-BB36-8F685C32E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644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623" y="510870"/>
            <a:ext cx="9850806" cy="547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103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319" y="1034356"/>
            <a:ext cx="9241721" cy="517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80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23" y="498372"/>
            <a:ext cx="9831206" cy="550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95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890" y="490082"/>
            <a:ext cx="9854271" cy="551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423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97" y="383236"/>
            <a:ext cx="11346844" cy="640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674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30" y="504477"/>
            <a:ext cx="9766589" cy="548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00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90" y="311128"/>
            <a:ext cx="11542750" cy="64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38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90" y="309873"/>
            <a:ext cx="11542750" cy="645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21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1" y="282441"/>
            <a:ext cx="5350459" cy="645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7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1" y="380947"/>
            <a:ext cx="6776923" cy="625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13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4716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the Pacific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Houman Kamran Habibkhani</dc:creator>
  <cp:lastModifiedBy>Houman Kamran Habibkhani</cp:lastModifiedBy>
  <cp:revision>61</cp:revision>
  <dcterms:created xsi:type="dcterms:W3CDTF">2021-06-17T15:57:40Z</dcterms:created>
  <dcterms:modified xsi:type="dcterms:W3CDTF">2024-04-06T00:10:26Z</dcterms:modified>
</cp:coreProperties>
</file>

<file path=docProps/thumbnail.jpeg>
</file>